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44" r:id="rId2"/>
    <p:sldId id="345" r:id="rId3"/>
    <p:sldId id="361" r:id="rId4"/>
    <p:sldId id="347" r:id="rId5"/>
    <p:sldId id="362" r:id="rId6"/>
    <p:sldId id="363" r:id="rId7"/>
    <p:sldId id="353" r:id="rId8"/>
    <p:sldId id="364" r:id="rId9"/>
    <p:sldId id="349" r:id="rId10"/>
    <p:sldId id="35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84288"/>
  </p:normalViewPr>
  <p:slideViewPr>
    <p:cSldViewPr snapToGrid="0" snapToObjects="1">
      <p:cViewPr varScale="1">
        <p:scale>
          <a:sx n="135" d="100"/>
          <a:sy n="135" d="100"/>
        </p:scale>
        <p:origin x="14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ing/env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most common type of virtualization is hardware, e.g. </a:t>
            </a:r>
            <a:r>
              <a:rPr lang="en-US" dirty="0">
                <a:latin typeface="Calibri" charset="0"/>
              </a:rPr>
              <a:t>W</a:t>
            </a:r>
            <a:r>
              <a:rPr lang="is-IS" dirty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Fancy word alert!</a:t>
            </a: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Pay for S3 storage, use a paid AMI model...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 dependency hell you ask?</a:t>
            </a: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/>
              <a:t>Dependency chains (A depends on B depends on C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Conflicting dependencies</a:t>
            </a:r>
          </a:p>
          <a:p>
            <a:pPr lvl="2"/>
            <a:r>
              <a:rPr lang="en-US" dirty="0"/>
              <a:t>Circular dependencies (A depends on B depends on 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Allows you to setup a python environment speicifc to a project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Virtual environments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/>
              <a:t>Where options are things like what python version to use</a:t>
            </a:r>
          </a:p>
          <a:p>
            <a:pPr lvl="2"/>
            <a:r>
              <a:rPr lang="en-US" dirty="0">
                <a:hlinkClick r:id="rId3"/>
              </a:rPr>
              <a:t>https://conda.io/docs/using/envs.html</a:t>
            </a:r>
            <a:endParaRPr lang="en-US" dirty="0"/>
          </a:p>
          <a:p>
            <a:pPr lvl="1"/>
            <a:r>
              <a:rPr lang="en-US" dirty="0"/>
              <a:t>After creating, switch to it with ‘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activate &lt;name&gt;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Do a `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Switch out with ‘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conda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deactivate &lt;name&gt;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/>
              <a:t> to install packages</a:t>
            </a:r>
          </a:p>
          <a:p>
            <a:pPr lvl="1"/>
            <a:r>
              <a:rPr lang="en-US" dirty="0"/>
              <a:t>Export environment: 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 an environment from an exported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List  environments: 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Play time!  Everyone create a python 2.7 environment with </a:t>
            </a:r>
            <a:r>
              <a:rPr lang="en-US" dirty="0" err="1"/>
              <a:t>jupyter</a:t>
            </a:r>
            <a:r>
              <a:rPr lang="en-US" dirty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conda’s</a:t>
            </a:r>
            <a:r>
              <a:rPr lang="en-US" dirty="0"/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, but only have pip installed components</a:t>
            </a:r>
          </a:p>
          <a:p>
            <a:pPr lvl="1"/>
            <a:r>
              <a:rPr lang="en-US" dirty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You can feed this to </a:t>
            </a:r>
            <a:r>
              <a:rPr lang="en-US" dirty="0" err="1"/>
              <a:t>travis</a:t>
            </a:r>
            <a:r>
              <a:rPr lang="en-US" dirty="0"/>
              <a:t> CI or use it to 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/>
          </a:p>
          <a:p>
            <a:pPr lvl="1"/>
            <a:r>
              <a:rPr lang="en-US" dirty="0"/>
              <a:t>Play time!  Each team create and </a:t>
            </a:r>
            <a:r>
              <a:rPr lang="en-US" dirty="0" err="1"/>
              <a:t>gitify</a:t>
            </a:r>
            <a:r>
              <a:rPr lang="en-US" dirty="0"/>
              <a:t> your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.  Where does it go in your repo?</a:t>
            </a:r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Container (OS level)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Windows Subsystem for Linux 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F156A-70DE-BB4A-8363-B2ABA437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5308"/>
            <a:ext cx="6494585" cy="36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https://www.virtualbox.org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Open source, f</a:t>
            </a:r>
            <a:r>
              <a:rPr lang="is-IS" dirty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14685</TotalTime>
  <Words>572</Words>
  <Application>Microsoft Macintosh PowerPoint</Application>
  <PresentationFormat>On-screen Show (4:3)</PresentationFormat>
  <Paragraphs>84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Mangal</vt:lpstr>
      <vt:lpstr>Office Theme</vt:lpstr>
      <vt:lpstr>What is virtualization?</vt:lpstr>
      <vt:lpstr>What do I want virtualization?</vt:lpstr>
      <vt:lpstr>Why is this happening?</vt:lpstr>
      <vt:lpstr>virtualenv</vt:lpstr>
      <vt:lpstr>virtualenv</vt:lpstr>
      <vt:lpstr>requirements.txt</vt:lpstr>
      <vt:lpstr>Virtual Machines</vt:lpstr>
      <vt:lpstr>Virtual Machines</vt:lpstr>
      <vt:lpstr>Virtual Machines</vt:lpstr>
      <vt:lpstr>Virtual Machines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Microsoft Office User</cp:lastModifiedBy>
  <cp:revision>559</cp:revision>
  <dcterms:created xsi:type="dcterms:W3CDTF">2015-01-21T04:58:27Z</dcterms:created>
  <dcterms:modified xsi:type="dcterms:W3CDTF">2020-11-19T19:50:28Z</dcterms:modified>
</cp:coreProperties>
</file>